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Josefin Sans" pitchFamily="2" charset="0"/>
      <p:regular r:id="rId13"/>
    </p:embeddedFont>
    <p:embeddedFont>
      <p:font typeface="Josefin Sans Bold" pitchFamily="2" charset="0"/>
      <p:regular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5.svg"/><Relationship Id="rId9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svg"/><Relationship Id="rId7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0.svg"/><Relationship Id="rId4" Type="http://schemas.openxmlformats.org/officeDocument/2006/relationships/image" Target="../media/image25.jpe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5.svg"/><Relationship Id="rId3" Type="http://schemas.openxmlformats.org/officeDocument/2006/relationships/image" Target="../media/image18.svg"/><Relationship Id="rId7" Type="http://schemas.openxmlformats.org/officeDocument/2006/relationships/image" Target="../media/image41.svg"/><Relationship Id="rId12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02445" y="3689122"/>
            <a:ext cx="8217084" cy="4138512"/>
            <a:chOff x="0" y="0"/>
            <a:chExt cx="10956112" cy="5518016"/>
          </a:xfrm>
        </p:grpSpPr>
        <p:sp>
          <p:nvSpPr>
            <p:cNvPr id="3" name="TextBox 3"/>
            <p:cNvSpPr txBox="1"/>
            <p:nvPr/>
          </p:nvSpPr>
          <p:spPr>
            <a:xfrm>
              <a:off x="0" y="123825"/>
              <a:ext cx="10956112" cy="2863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8000">
                  <a:solidFill>
                    <a:srgbClr val="F7B4A7"/>
                  </a:solidFill>
                  <a:latin typeface="Josefin Sans Bold"/>
                </a:rPr>
                <a:t>FINUM</a:t>
              </a:r>
            </a:p>
            <a:p>
              <a:pPr>
                <a:lnSpc>
                  <a:spcPts val="8159"/>
                </a:lnSpc>
              </a:pPr>
              <a:r>
                <a:rPr lang="en-US" sz="8000">
                  <a:solidFill>
                    <a:srgbClr val="F7B4A7"/>
                  </a:solidFill>
                  <a:latin typeface="Josefin Sans Bold"/>
                </a:rPr>
                <a:t>(FIET UNUM)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956762"/>
              <a:ext cx="10956112" cy="1561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0"/>
                </a:lnSpc>
              </a:pPr>
              <a:r>
                <a:rPr lang="en-US" sz="3400">
                  <a:solidFill>
                    <a:srgbClr val="94DDDE"/>
                  </a:solidFill>
                  <a:latin typeface="Josefin Sans"/>
                </a:rPr>
                <a:t>Menghidupkan dan mematikan Lampu, AC, dan Komputer secara otomatis.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477589" y="271036"/>
            <a:ext cx="4363742" cy="2586142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5623815" y="2033224"/>
            <a:ext cx="858966" cy="1991280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flipH="1">
            <a:off x="2817476" y="2484885"/>
            <a:ext cx="3486357" cy="3908248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338000" y="2373626"/>
            <a:ext cx="2360340" cy="1822655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723225" y="4705162"/>
            <a:ext cx="1508728" cy="2907574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2817476" y="6464514"/>
            <a:ext cx="2423197" cy="2907574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4307748" y="6306748"/>
            <a:ext cx="3997742" cy="3962762"/>
          </a:xfrm>
          <a:custGeom>
            <a:avLst/>
            <a:gdLst/>
            <a:ahLst/>
            <a:cxnLst/>
            <a:rect l="l" t="t" r="r" b="b"/>
            <a:pathLst>
              <a:path w="3997742" h="3962762">
                <a:moveTo>
                  <a:pt x="0" y="0"/>
                </a:moveTo>
                <a:lnTo>
                  <a:pt x="3997741" y="0"/>
                </a:lnTo>
                <a:lnTo>
                  <a:pt x="3997741" y="3962762"/>
                </a:lnTo>
                <a:lnTo>
                  <a:pt x="0" y="3962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656417">
            <a:off x="276989" y="7629757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8" y="0"/>
                </a:lnTo>
                <a:lnTo>
                  <a:pt x="4597438" y="2842053"/>
                </a:lnTo>
                <a:lnTo>
                  <a:pt x="0" y="2842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3243316" y="414275"/>
            <a:ext cx="3733352" cy="3896287"/>
          </a:xfrm>
          <a:custGeom>
            <a:avLst/>
            <a:gdLst/>
            <a:ahLst/>
            <a:cxnLst/>
            <a:rect l="l" t="t" r="r" b="b"/>
            <a:pathLst>
              <a:path w="3733352" h="3896287">
                <a:moveTo>
                  <a:pt x="0" y="0"/>
                </a:moveTo>
                <a:lnTo>
                  <a:pt x="3733352" y="0"/>
                </a:lnTo>
                <a:lnTo>
                  <a:pt x="3733352" y="3896287"/>
                </a:lnTo>
                <a:lnTo>
                  <a:pt x="0" y="38962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3582126" y="1966434"/>
            <a:ext cx="5851122" cy="5811205"/>
          </a:xfrm>
          <a:custGeom>
            <a:avLst/>
            <a:gdLst/>
            <a:ahLst/>
            <a:cxnLst/>
            <a:rect l="l" t="t" r="r" b="b"/>
            <a:pathLst>
              <a:path w="5851122" h="5811205">
                <a:moveTo>
                  <a:pt x="0" y="0"/>
                </a:moveTo>
                <a:lnTo>
                  <a:pt x="5851122" y="0"/>
                </a:lnTo>
                <a:lnTo>
                  <a:pt x="5851122" y="5811205"/>
                </a:lnTo>
                <a:lnTo>
                  <a:pt x="0" y="5811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96" b="-196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flipH="1">
            <a:off x="1537374" y="1966434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8" y="0"/>
                </a:moveTo>
                <a:lnTo>
                  <a:pt x="0" y="0"/>
                </a:lnTo>
                <a:lnTo>
                  <a:pt x="0" y="1276207"/>
                </a:lnTo>
                <a:lnTo>
                  <a:pt x="2076668" y="1276207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5520223" y="5719051"/>
            <a:ext cx="7826052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2B4B82"/>
                </a:solidFill>
                <a:latin typeface="Josefin Sans"/>
              </a:rPr>
              <a:t>Muhammad Radit Fazilah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17441" y="6744655"/>
            <a:ext cx="5031614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2B4B82"/>
                </a:solidFill>
                <a:latin typeface="Josefin Sans"/>
              </a:rPr>
              <a:t>Andra Pramudita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59665" y="7770182"/>
            <a:ext cx="6068840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2B4B82"/>
                </a:solidFill>
                <a:latin typeface="Josefin Sans"/>
              </a:rPr>
              <a:t>Pingkan Juliana Sari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30599" y="8795709"/>
            <a:ext cx="5726972" cy="85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2B4B82"/>
                </a:solidFill>
                <a:latin typeface="Josefin Sans"/>
              </a:rPr>
              <a:t>Nawang Widiastuti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88639" y="2352894"/>
            <a:ext cx="3255361" cy="346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86"/>
              </a:lnSpc>
            </a:pPr>
            <a:r>
              <a:rPr lang="en-US" sz="22738">
                <a:solidFill>
                  <a:srgbClr val="2B4B82"/>
                </a:solidFill>
                <a:latin typeface="Josefin Sans Bold"/>
              </a:rPr>
              <a:t>75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2911286"/>
            <a:ext cx="3994681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Josefin Sans Bold"/>
              </a:rPr>
              <a:t>GINGGA VICTORY</a:t>
            </a:r>
          </a:p>
        </p:txBody>
      </p:sp>
      <p:sp>
        <p:nvSpPr>
          <p:cNvPr id="13" name="Freeform 13"/>
          <p:cNvSpPr/>
          <p:nvPr/>
        </p:nvSpPr>
        <p:spPr>
          <a:xfrm rot="-5400000">
            <a:off x="-15847" y="15847"/>
            <a:ext cx="3622176" cy="3590482"/>
          </a:xfrm>
          <a:custGeom>
            <a:avLst/>
            <a:gdLst/>
            <a:ahLst/>
            <a:cxnLst/>
            <a:rect l="l" t="t" r="r" b="b"/>
            <a:pathLst>
              <a:path w="3622176" h="3590482">
                <a:moveTo>
                  <a:pt x="0" y="0"/>
                </a:moveTo>
                <a:lnTo>
                  <a:pt x="3622176" y="0"/>
                </a:lnTo>
                <a:lnTo>
                  <a:pt x="3622176" y="3590482"/>
                </a:lnTo>
                <a:lnTo>
                  <a:pt x="0" y="3590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 flipH="1">
            <a:off x="13822021" y="0"/>
            <a:ext cx="4476143" cy="5266839"/>
          </a:xfrm>
          <a:custGeom>
            <a:avLst/>
            <a:gdLst/>
            <a:ahLst/>
            <a:cxnLst/>
            <a:rect l="l" t="t" r="r" b="b"/>
            <a:pathLst>
              <a:path w="4476143" h="5266839">
                <a:moveTo>
                  <a:pt x="4476143" y="0"/>
                </a:moveTo>
                <a:lnTo>
                  <a:pt x="0" y="0"/>
                </a:lnTo>
                <a:lnTo>
                  <a:pt x="0" y="5266839"/>
                </a:lnTo>
                <a:lnTo>
                  <a:pt x="4476143" y="5266839"/>
                </a:lnTo>
                <a:lnTo>
                  <a:pt x="447614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9526401" y="1028700"/>
            <a:ext cx="7732899" cy="8035409"/>
          </a:xfrm>
          <a:custGeom>
            <a:avLst/>
            <a:gdLst/>
            <a:ahLst/>
            <a:cxnLst/>
            <a:rect l="l" t="t" r="r" b="b"/>
            <a:pathLst>
              <a:path w="7732899" h="8035409">
                <a:moveTo>
                  <a:pt x="0" y="0"/>
                </a:moveTo>
                <a:lnTo>
                  <a:pt x="7732899" y="0"/>
                </a:lnTo>
                <a:lnTo>
                  <a:pt x="7732899" y="8035409"/>
                </a:lnTo>
                <a:lnTo>
                  <a:pt x="0" y="8035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flipH="1">
            <a:off x="0" y="5009770"/>
            <a:ext cx="4614299" cy="5266839"/>
          </a:xfrm>
          <a:custGeom>
            <a:avLst/>
            <a:gdLst/>
            <a:ahLst/>
            <a:cxnLst/>
            <a:rect l="l" t="t" r="r" b="b"/>
            <a:pathLst>
              <a:path w="4614299" h="5266839">
                <a:moveTo>
                  <a:pt x="4614299" y="0"/>
                </a:moveTo>
                <a:lnTo>
                  <a:pt x="0" y="0"/>
                </a:lnTo>
                <a:lnTo>
                  <a:pt x="0" y="5266839"/>
                </a:lnTo>
                <a:lnTo>
                  <a:pt x="4614299" y="5266839"/>
                </a:lnTo>
                <a:lnTo>
                  <a:pt x="4614299" y="0"/>
                </a:lnTo>
                <a:close/>
              </a:path>
            </a:pathLst>
          </a:custGeom>
          <a:blipFill>
            <a:blip r:embed="rId2"/>
            <a:stretch>
              <a:fillRect t="-1543" b="-1543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598603" y="769430"/>
            <a:ext cx="2352857" cy="7381511"/>
          </a:xfrm>
          <a:custGeom>
            <a:avLst/>
            <a:gdLst/>
            <a:ahLst/>
            <a:cxnLst/>
            <a:rect l="l" t="t" r="r" b="b"/>
            <a:pathLst>
              <a:path w="2352857" h="7381511">
                <a:moveTo>
                  <a:pt x="0" y="0"/>
                </a:moveTo>
                <a:lnTo>
                  <a:pt x="2352856" y="0"/>
                </a:lnTo>
                <a:lnTo>
                  <a:pt x="2352856" y="7381510"/>
                </a:lnTo>
                <a:lnTo>
                  <a:pt x="0" y="7381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3479662" y="3627700"/>
            <a:ext cx="5518535" cy="1170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7"/>
              </a:lnSpc>
            </a:pPr>
            <a:r>
              <a:rPr lang="en-US" sz="8540">
                <a:solidFill>
                  <a:srgbClr val="F7B4A7"/>
                </a:solidFill>
                <a:latin typeface="Josefin Sans Bold"/>
              </a:rPr>
              <a:t>Electronic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79662" y="4912073"/>
            <a:ext cx="5430257" cy="1165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23"/>
              </a:lnSpc>
            </a:pPr>
            <a:r>
              <a:rPr lang="en-US" sz="8403">
                <a:solidFill>
                  <a:srgbClr val="94DDDE"/>
                </a:solidFill>
                <a:latin typeface="Josefin Sans Bold"/>
              </a:rPr>
              <a:t>Schematic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78836">
            <a:off x="6881514" y="6688297"/>
            <a:ext cx="4176899" cy="3075717"/>
          </a:xfrm>
          <a:custGeom>
            <a:avLst/>
            <a:gdLst/>
            <a:ahLst/>
            <a:cxnLst/>
            <a:rect l="l" t="t" r="r" b="b"/>
            <a:pathLst>
              <a:path w="4176899" h="3075717">
                <a:moveTo>
                  <a:pt x="0" y="0"/>
                </a:moveTo>
                <a:lnTo>
                  <a:pt x="4176899" y="0"/>
                </a:lnTo>
                <a:lnTo>
                  <a:pt x="4176899" y="3075717"/>
                </a:lnTo>
                <a:lnTo>
                  <a:pt x="0" y="30757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028700" y="2638615"/>
            <a:ext cx="8816552" cy="6432909"/>
          </a:xfrm>
          <a:custGeom>
            <a:avLst/>
            <a:gdLst/>
            <a:ahLst/>
            <a:cxnLst/>
            <a:rect l="l" t="t" r="r" b="b"/>
            <a:pathLst>
              <a:path w="8816552" h="6432909">
                <a:moveTo>
                  <a:pt x="0" y="0"/>
                </a:moveTo>
                <a:lnTo>
                  <a:pt x="8816552" y="0"/>
                </a:lnTo>
                <a:lnTo>
                  <a:pt x="8816552" y="6432909"/>
                </a:lnTo>
                <a:lnTo>
                  <a:pt x="0" y="6432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833" r="-26879" b="-136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0" y="1524281"/>
            <a:ext cx="2411933" cy="2403162"/>
          </a:xfrm>
          <a:custGeom>
            <a:avLst/>
            <a:gdLst/>
            <a:ahLst/>
            <a:cxnLst/>
            <a:rect l="l" t="t" r="r" b="b"/>
            <a:pathLst>
              <a:path w="2411933" h="2403162">
                <a:moveTo>
                  <a:pt x="0" y="0"/>
                </a:moveTo>
                <a:lnTo>
                  <a:pt x="2411933" y="0"/>
                </a:lnTo>
                <a:lnTo>
                  <a:pt x="2411933" y="2403163"/>
                </a:lnTo>
                <a:lnTo>
                  <a:pt x="0" y="24031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flipH="1">
            <a:off x="13191305" y="642515"/>
            <a:ext cx="4473505" cy="4460457"/>
          </a:xfrm>
          <a:custGeom>
            <a:avLst/>
            <a:gdLst/>
            <a:ahLst/>
            <a:cxnLst/>
            <a:rect l="l" t="t" r="r" b="b"/>
            <a:pathLst>
              <a:path w="4473505" h="4460457">
                <a:moveTo>
                  <a:pt x="4473504" y="0"/>
                </a:moveTo>
                <a:lnTo>
                  <a:pt x="0" y="0"/>
                </a:lnTo>
                <a:lnTo>
                  <a:pt x="0" y="4460457"/>
                </a:lnTo>
                <a:lnTo>
                  <a:pt x="4473504" y="4460457"/>
                </a:lnTo>
                <a:lnTo>
                  <a:pt x="4473504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8214719" y="7299399"/>
            <a:ext cx="2819645" cy="2662803"/>
          </a:xfrm>
          <a:custGeom>
            <a:avLst/>
            <a:gdLst/>
            <a:ahLst/>
            <a:cxnLst/>
            <a:rect l="l" t="t" r="r" b="b"/>
            <a:pathLst>
              <a:path w="2819645" h="2662803">
                <a:moveTo>
                  <a:pt x="0" y="0"/>
                </a:moveTo>
                <a:lnTo>
                  <a:pt x="2819646" y="0"/>
                </a:lnTo>
                <a:lnTo>
                  <a:pt x="2819646" y="2662802"/>
                </a:lnTo>
                <a:lnTo>
                  <a:pt x="0" y="26628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flipH="1">
            <a:off x="14627157" y="6488823"/>
            <a:ext cx="3271290" cy="3473378"/>
          </a:xfrm>
          <a:custGeom>
            <a:avLst/>
            <a:gdLst/>
            <a:ahLst/>
            <a:cxnLst/>
            <a:rect l="l" t="t" r="r" b="b"/>
            <a:pathLst>
              <a:path w="3271290" h="3473378">
                <a:moveTo>
                  <a:pt x="3271290" y="0"/>
                </a:moveTo>
                <a:lnTo>
                  <a:pt x="0" y="0"/>
                </a:lnTo>
                <a:lnTo>
                  <a:pt x="0" y="3473378"/>
                </a:lnTo>
                <a:lnTo>
                  <a:pt x="3271290" y="3473378"/>
                </a:lnTo>
                <a:lnTo>
                  <a:pt x="327129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9938953" y="1905281"/>
            <a:ext cx="7065122" cy="2595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87"/>
              </a:lnSpc>
            </a:pPr>
            <a:r>
              <a:rPr lang="en-US" sz="11515" spc="-115">
                <a:solidFill>
                  <a:srgbClr val="2B4B82"/>
                </a:solidFill>
                <a:latin typeface="Josefin Sans Bold"/>
              </a:rPr>
              <a:t>Hardware</a:t>
            </a:r>
          </a:p>
          <a:p>
            <a:pPr algn="r">
              <a:lnSpc>
                <a:spcPts val="9787"/>
              </a:lnSpc>
            </a:pPr>
            <a:r>
              <a:rPr lang="en-US" sz="11515" spc="-115">
                <a:solidFill>
                  <a:srgbClr val="2B4B82"/>
                </a:solidFill>
                <a:latin typeface="Josefin Sans Bold"/>
              </a:rPr>
              <a:t>Design</a:t>
            </a:r>
          </a:p>
        </p:txBody>
      </p:sp>
      <p:sp>
        <p:nvSpPr>
          <p:cNvPr id="9" name="AutoShape 9"/>
          <p:cNvSpPr/>
          <p:nvPr/>
        </p:nvSpPr>
        <p:spPr>
          <a:xfrm flipH="1">
            <a:off x="4372692" y="6467946"/>
            <a:ext cx="4578224" cy="2639588"/>
          </a:xfrm>
          <a:prstGeom prst="line">
            <a:avLst/>
          </a:prstGeom>
          <a:ln w="38100" cap="flat">
            <a:solidFill>
              <a:srgbClr val="EFEF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 rot="-1798069">
            <a:off x="6739825" y="7618570"/>
            <a:ext cx="660999" cy="33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7"/>
              </a:lnSpc>
            </a:pPr>
            <a:r>
              <a:rPr lang="en-US" sz="1905">
                <a:solidFill>
                  <a:srgbClr val="FEFEFE"/>
                </a:solidFill>
                <a:latin typeface="Josefin Sans"/>
              </a:rPr>
              <a:t>35 cm</a:t>
            </a:r>
          </a:p>
        </p:txBody>
      </p:sp>
      <p:sp>
        <p:nvSpPr>
          <p:cNvPr id="11" name="AutoShape 11"/>
          <p:cNvSpPr/>
          <p:nvPr/>
        </p:nvSpPr>
        <p:spPr>
          <a:xfrm>
            <a:off x="8989013" y="4975364"/>
            <a:ext cx="14290" cy="1475895"/>
          </a:xfrm>
          <a:prstGeom prst="line">
            <a:avLst/>
          </a:prstGeom>
          <a:ln w="38100" cap="flat">
            <a:solidFill>
              <a:srgbClr val="EFEF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2" name="TextBox 12"/>
          <p:cNvSpPr txBox="1"/>
          <p:nvPr/>
        </p:nvSpPr>
        <p:spPr>
          <a:xfrm>
            <a:off x="9144000" y="5579042"/>
            <a:ext cx="565645" cy="27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2"/>
              </a:lnSpc>
            </a:pPr>
            <a:r>
              <a:rPr lang="en-US" sz="1630">
                <a:solidFill>
                  <a:srgbClr val="FEFEFE"/>
                </a:solidFill>
                <a:latin typeface="Josefin Sans"/>
              </a:rPr>
              <a:t>15 cm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703291" y="6812914"/>
            <a:ext cx="2429622" cy="2311124"/>
          </a:xfrm>
          <a:prstGeom prst="line">
            <a:avLst/>
          </a:prstGeom>
          <a:ln w="38100" cap="flat">
            <a:solidFill>
              <a:srgbClr val="EFEFE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14" name="TextBox 14"/>
          <p:cNvSpPr txBox="1"/>
          <p:nvPr/>
        </p:nvSpPr>
        <p:spPr>
          <a:xfrm rot="-1798069">
            <a:off x="2067172" y="7926787"/>
            <a:ext cx="596932" cy="30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8"/>
              </a:lnSpc>
            </a:pPr>
            <a:r>
              <a:rPr lang="en-US" sz="1720">
                <a:solidFill>
                  <a:srgbClr val="FEFEFE"/>
                </a:solidFill>
                <a:latin typeface="Josefin Sans"/>
              </a:rPr>
              <a:t>25 cm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6204627" y="3329124"/>
            <a:ext cx="1235777" cy="124809"/>
          </a:xfrm>
          <a:prstGeom prst="line">
            <a:avLst/>
          </a:prstGeom>
          <a:ln w="38100" cap="flat">
            <a:solidFill>
              <a:srgbClr val="EFEFE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D"/>
          </a:p>
        </p:txBody>
      </p:sp>
      <p:sp>
        <p:nvSpPr>
          <p:cNvPr id="16" name="TextBox 16"/>
          <p:cNvSpPr txBox="1"/>
          <p:nvPr/>
        </p:nvSpPr>
        <p:spPr>
          <a:xfrm>
            <a:off x="7649074" y="3196859"/>
            <a:ext cx="335381" cy="27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2"/>
              </a:lnSpc>
            </a:pPr>
            <a:r>
              <a:rPr lang="en-US" sz="1630">
                <a:solidFill>
                  <a:srgbClr val="FEFEFE"/>
                </a:solidFill>
                <a:latin typeface="Josefin Sans"/>
              </a:rPr>
              <a:t>PIR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7649074" y="4162727"/>
            <a:ext cx="565645" cy="32876"/>
          </a:xfrm>
          <a:prstGeom prst="line">
            <a:avLst/>
          </a:prstGeom>
          <a:ln w="38100" cap="flat">
            <a:solidFill>
              <a:srgbClr val="EFEFE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8394787" y="3898869"/>
            <a:ext cx="916904" cy="56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2"/>
              </a:lnSpc>
            </a:pPr>
            <a:r>
              <a:rPr lang="en-US" sz="1630">
                <a:solidFill>
                  <a:srgbClr val="FEFEFE"/>
                </a:solidFill>
                <a:latin typeface="Josefin Sans"/>
              </a:rPr>
              <a:t>Modul PCB LED</a:t>
            </a:r>
          </a:p>
        </p:txBody>
      </p:sp>
      <p:sp>
        <p:nvSpPr>
          <p:cNvPr id="19" name="AutoShape 19"/>
          <p:cNvSpPr/>
          <p:nvPr/>
        </p:nvSpPr>
        <p:spPr>
          <a:xfrm flipH="1" flipV="1">
            <a:off x="1690161" y="4975179"/>
            <a:ext cx="1227941" cy="1513644"/>
          </a:xfrm>
          <a:prstGeom prst="line">
            <a:avLst/>
          </a:prstGeom>
          <a:ln w="38100" cap="flat">
            <a:solidFill>
              <a:srgbClr val="EFEFE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D"/>
          </a:p>
        </p:txBody>
      </p:sp>
      <p:sp>
        <p:nvSpPr>
          <p:cNvPr id="20" name="TextBox 20"/>
          <p:cNvSpPr txBox="1"/>
          <p:nvPr/>
        </p:nvSpPr>
        <p:spPr>
          <a:xfrm>
            <a:off x="1231709" y="4212813"/>
            <a:ext cx="916904" cy="56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82"/>
              </a:lnSpc>
            </a:pPr>
            <a:r>
              <a:rPr lang="en-US" sz="1630">
                <a:solidFill>
                  <a:srgbClr val="FEFEFE"/>
                </a:solidFill>
                <a:latin typeface="Josefin Sans"/>
              </a:rPr>
              <a:t>Modul PCB LED</a:t>
            </a:r>
          </a:p>
        </p:txBody>
      </p:sp>
      <p:sp>
        <p:nvSpPr>
          <p:cNvPr id="21" name="AutoShape 21"/>
          <p:cNvSpPr/>
          <p:nvPr/>
        </p:nvSpPr>
        <p:spPr>
          <a:xfrm>
            <a:off x="7600149" y="5902193"/>
            <a:ext cx="216616" cy="259874"/>
          </a:xfrm>
          <a:prstGeom prst="line">
            <a:avLst/>
          </a:prstGeom>
          <a:ln w="38100" cap="flat">
            <a:solidFill>
              <a:srgbClr val="EFEFE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D"/>
          </a:p>
        </p:txBody>
      </p:sp>
      <p:sp>
        <p:nvSpPr>
          <p:cNvPr id="22" name="TextBox 22"/>
          <p:cNvSpPr txBox="1"/>
          <p:nvPr/>
        </p:nvSpPr>
        <p:spPr>
          <a:xfrm rot="-1982073">
            <a:off x="7720710" y="6170105"/>
            <a:ext cx="311853" cy="21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8"/>
              </a:lnSpc>
            </a:pPr>
            <a:r>
              <a:rPr lang="en-US" sz="1156">
                <a:solidFill>
                  <a:srgbClr val="FEFEFE"/>
                </a:solidFill>
                <a:latin typeface="Josefin Sans"/>
              </a:rPr>
              <a:t>LED</a:t>
            </a:r>
          </a:p>
        </p:txBody>
      </p:sp>
      <p:sp>
        <p:nvSpPr>
          <p:cNvPr id="23" name="AutoShape 23"/>
          <p:cNvSpPr/>
          <p:nvPr/>
        </p:nvSpPr>
        <p:spPr>
          <a:xfrm>
            <a:off x="5448741" y="7190373"/>
            <a:ext cx="277687" cy="218052"/>
          </a:xfrm>
          <a:prstGeom prst="line">
            <a:avLst/>
          </a:prstGeom>
          <a:ln w="38100" cap="flat">
            <a:solidFill>
              <a:srgbClr val="EFEFE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D"/>
          </a:p>
        </p:txBody>
      </p:sp>
      <p:sp>
        <p:nvSpPr>
          <p:cNvPr id="24" name="TextBox 24"/>
          <p:cNvSpPr txBox="1"/>
          <p:nvPr/>
        </p:nvSpPr>
        <p:spPr>
          <a:xfrm rot="-1982073">
            <a:off x="5606920" y="7367213"/>
            <a:ext cx="409461" cy="26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5"/>
              </a:lnSpc>
            </a:pPr>
            <a:r>
              <a:rPr lang="en-US" sz="1518">
                <a:solidFill>
                  <a:srgbClr val="FEFEFE"/>
                </a:solidFill>
                <a:latin typeface="Josefin Sans"/>
              </a:rPr>
              <a:t>LED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28375">
            <a:off x="12996782" y="5146185"/>
            <a:ext cx="4473505" cy="4460457"/>
          </a:xfrm>
          <a:custGeom>
            <a:avLst/>
            <a:gdLst/>
            <a:ahLst/>
            <a:cxnLst/>
            <a:rect l="l" t="t" r="r" b="b"/>
            <a:pathLst>
              <a:path w="4473505" h="4460457">
                <a:moveTo>
                  <a:pt x="0" y="0"/>
                </a:moveTo>
                <a:lnTo>
                  <a:pt x="4473504" y="0"/>
                </a:lnTo>
                <a:lnTo>
                  <a:pt x="4473504" y="4460457"/>
                </a:lnTo>
                <a:lnTo>
                  <a:pt x="0" y="4460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15217717" cy="6104612"/>
          </a:xfrm>
          <a:custGeom>
            <a:avLst/>
            <a:gdLst/>
            <a:ahLst/>
            <a:cxnLst/>
            <a:rect l="l" t="t" r="r" b="b"/>
            <a:pathLst>
              <a:path w="15217717" h="6104612">
                <a:moveTo>
                  <a:pt x="0" y="0"/>
                </a:moveTo>
                <a:lnTo>
                  <a:pt x="15217717" y="0"/>
                </a:lnTo>
                <a:lnTo>
                  <a:pt x="15217717" y="6104612"/>
                </a:lnTo>
                <a:lnTo>
                  <a:pt x="0" y="6104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7243914" y="6535709"/>
            <a:ext cx="600206" cy="3751291"/>
          </a:xfrm>
          <a:custGeom>
            <a:avLst/>
            <a:gdLst/>
            <a:ahLst/>
            <a:cxnLst/>
            <a:rect l="l" t="t" r="r" b="b"/>
            <a:pathLst>
              <a:path w="600206" h="3751291">
                <a:moveTo>
                  <a:pt x="0" y="0"/>
                </a:moveTo>
                <a:lnTo>
                  <a:pt x="600206" y="0"/>
                </a:lnTo>
                <a:lnTo>
                  <a:pt x="600206" y="3751291"/>
                </a:lnTo>
                <a:lnTo>
                  <a:pt x="0" y="3751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6445063" y="7303677"/>
            <a:ext cx="600206" cy="2955147"/>
          </a:xfrm>
          <a:custGeom>
            <a:avLst/>
            <a:gdLst/>
            <a:ahLst/>
            <a:cxnLst/>
            <a:rect l="l" t="t" r="r" b="b"/>
            <a:pathLst>
              <a:path w="600206" h="3751291">
                <a:moveTo>
                  <a:pt x="0" y="0"/>
                </a:moveTo>
                <a:lnTo>
                  <a:pt x="600206" y="0"/>
                </a:lnTo>
                <a:lnTo>
                  <a:pt x="600206" y="3751291"/>
                </a:lnTo>
                <a:lnTo>
                  <a:pt x="0" y="37512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5625429" y="7895889"/>
            <a:ext cx="600206" cy="2362935"/>
          </a:xfrm>
          <a:custGeom>
            <a:avLst/>
            <a:gdLst/>
            <a:ahLst/>
            <a:cxnLst/>
            <a:rect l="l" t="t" r="r" b="b"/>
            <a:pathLst>
              <a:path w="600206" h="3751291">
                <a:moveTo>
                  <a:pt x="0" y="0"/>
                </a:moveTo>
                <a:lnTo>
                  <a:pt x="600206" y="0"/>
                </a:lnTo>
                <a:lnTo>
                  <a:pt x="600206" y="3751290"/>
                </a:lnTo>
                <a:lnTo>
                  <a:pt x="0" y="3751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7" name="TextBox 7"/>
          <p:cNvSpPr txBox="1"/>
          <p:nvPr/>
        </p:nvSpPr>
        <p:spPr>
          <a:xfrm>
            <a:off x="1248029" y="7659659"/>
            <a:ext cx="5210602" cy="205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51"/>
              </a:lnSpc>
            </a:pPr>
            <a:r>
              <a:rPr lang="en-US" sz="7572">
                <a:solidFill>
                  <a:srgbClr val="142343"/>
                </a:solidFill>
                <a:latin typeface="Josefin Sans Bold"/>
              </a:rPr>
              <a:t>BILL OF MATERIAL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73913"/>
            <a:ext cx="9611650" cy="6998345"/>
          </a:xfrm>
          <a:custGeom>
            <a:avLst/>
            <a:gdLst/>
            <a:ahLst/>
            <a:cxnLst/>
            <a:rect l="l" t="t" r="r" b="b"/>
            <a:pathLst>
              <a:path w="9611650" h="6998345">
                <a:moveTo>
                  <a:pt x="0" y="0"/>
                </a:moveTo>
                <a:lnTo>
                  <a:pt x="9611650" y="0"/>
                </a:lnTo>
                <a:lnTo>
                  <a:pt x="9611650" y="6998345"/>
                </a:lnTo>
                <a:lnTo>
                  <a:pt x="0" y="6998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93" t="-5221" r="-6394" b="-4997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12198769" y="5564843"/>
            <a:ext cx="4456660" cy="3693457"/>
          </a:xfrm>
          <a:custGeom>
            <a:avLst/>
            <a:gdLst/>
            <a:ahLst/>
            <a:cxnLst/>
            <a:rect l="l" t="t" r="r" b="b"/>
            <a:pathLst>
              <a:path w="4456660" h="3693457">
                <a:moveTo>
                  <a:pt x="0" y="0"/>
                </a:moveTo>
                <a:lnTo>
                  <a:pt x="4456660" y="0"/>
                </a:lnTo>
                <a:lnTo>
                  <a:pt x="4456660" y="3693457"/>
                </a:lnTo>
                <a:lnTo>
                  <a:pt x="0" y="3693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4214665" y="555367"/>
            <a:ext cx="3551358" cy="2952066"/>
          </a:xfrm>
          <a:custGeom>
            <a:avLst/>
            <a:gdLst/>
            <a:ahLst/>
            <a:cxnLst/>
            <a:rect l="l" t="t" r="r" b="b"/>
            <a:pathLst>
              <a:path w="3551358" h="2952066">
                <a:moveTo>
                  <a:pt x="0" y="0"/>
                </a:moveTo>
                <a:lnTo>
                  <a:pt x="3551358" y="0"/>
                </a:lnTo>
                <a:lnTo>
                  <a:pt x="3551358" y="2952067"/>
                </a:lnTo>
                <a:lnTo>
                  <a:pt x="0" y="29520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1773901" y="1991255"/>
            <a:ext cx="4881528" cy="184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04"/>
              </a:lnSpc>
            </a:pPr>
            <a:r>
              <a:rPr lang="en-US" sz="12086">
                <a:solidFill>
                  <a:srgbClr val="F0ABC1"/>
                </a:solidFill>
                <a:latin typeface="Josefin Sans Bold"/>
              </a:rPr>
              <a:t>FLOW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70310" y="3497909"/>
            <a:ext cx="4995712" cy="136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56"/>
              </a:lnSpc>
            </a:pPr>
            <a:r>
              <a:rPr lang="en-US" sz="8963">
                <a:solidFill>
                  <a:srgbClr val="E9CAB2"/>
                </a:solidFill>
                <a:latin typeface="Josefin Sans Bold"/>
              </a:rPr>
              <a:t>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15000" y="2955616"/>
            <a:ext cx="1942426" cy="1111187"/>
          </a:xfrm>
          <a:custGeom>
            <a:avLst/>
            <a:gdLst/>
            <a:ahLst/>
            <a:cxnLst/>
            <a:rect l="l" t="t" r="r" b="b"/>
            <a:pathLst>
              <a:path w="2645731" h="1625922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533400" y="6297325"/>
            <a:ext cx="4730957" cy="2971800"/>
          </a:xfrm>
          <a:custGeom>
            <a:avLst/>
            <a:gdLst/>
            <a:ahLst/>
            <a:cxnLst/>
            <a:rect l="l" t="t" r="r" b="b"/>
            <a:pathLst>
              <a:path w="5758626" h="4114800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5219223" y="498788"/>
            <a:ext cx="991553" cy="2076065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6858000" y="121433"/>
            <a:ext cx="2718968" cy="2076065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638684" y="478619"/>
            <a:ext cx="3750627" cy="4528112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flipH="1">
            <a:off x="3625124" y="4028703"/>
            <a:ext cx="3460999" cy="2076065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3825052" y="5020161"/>
            <a:ext cx="4320274" cy="5266839"/>
          </a:xfrm>
          <a:custGeom>
            <a:avLst/>
            <a:gdLst/>
            <a:ahLst/>
            <a:cxnLst/>
            <a:rect l="l" t="t" r="r" b="b"/>
            <a:pathLst>
              <a:path w="4320274" h="5266839">
                <a:moveTo>
                  <a:pt x="0" y="0"/>
                </a:moveTo>
                <a:lnTo>
                  <a:pt x="4320274" y="0"/>
                </a:lnTo>
                <a:lnTo>
                  <a:pt x="4320274" y="5266838"/>
                </a:lnTo>
                <a:lnTo>
                  <a:pt x="0" y="52668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3607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9" name="TextBox 9"/>
          <p:cNvSpPr txBox="1"/>
          <p:nvPr/>
        </p:nvSpPr>
        <p:spPr>
          <a:xfrm>
            <a:off x="7486611" y="4593236"/>
            <a:ext cx="6689183" cy="3137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0"/>
              </a:lnSpc>
            </a:pPr>
            <a:r>
              <a:rPr lang="en-US" sz="11165">
                <a:solidFill>
                  <a:srgbClr val="94DDDE"/>
                </a:solidFill>
                <a:latin typeface="Josefin Sans Bold"/>
              </a:rPr>
              <a:t>Terima Kasih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56</Words>
  <Application>Microsoft Office PowerPoint</Application>
  <PresentationFormat>Custom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Josefin Sans Bold</vt:lpstr>
      <vt:lpstr>Arial</vt:lpstr>
      <vt:lpstr>Calibri</vt:lpstr>
      <vt:lpstr>Josefin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Biru Elemen &amp; Mockup Isometrik Teknologi dalam Pendidikan Presentasi Teknologi</dc:title>
  <dc:creator>ASUS-LAPTOP</dc:creator>
  <cp:lastModifiedBy>ASUS-LAPTOP</cp:lastModifiedBy>
  <cp:revision>2</cp:revision>
  <dcterms:created xsi:type="dcterms:W3CDTF">2006-08-16T00:00:00Z</dcterms:created>
  <dcterms:modified xsi:type="dcterms:W3CDTF">2023-07-22T02:58:59Z</dcterms:modified>
  <dc:identifier>DAFpOigroOY</dc:identifier>
</cp:coreProperties>
</file>